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13EE-0386-4807-AB92-A32DE9D78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CD1E7-0623-44B4-8CAE-DFE7FD86C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489B-B2C3-4641-9A73-614DD4E6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0B478-147A-47EE-AF34-19D12385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091E7-D329-4A91-9080-E7548C2A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9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08317-23E8-4837-86D0-B2630C22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0DAEA-6960-46C9-95BD-EC11B2737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277E-F2DA-441E-A016-8CCB42D4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88F55-D4BC-4D36-A699-E250E1D4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7463D-7E3D-4117-9CDC-2E9B57A1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A6862-80D5-4E7F-BC9D-F0CF8ABE5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0C211-57AE-497A-BA53-1AA8F0EDB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0D0C-2B00-4D5A-9EEC-91F34646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A77D6-A3D9-4C4A-99F6-0B1C8ADE9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F3B8D-247F-4B45-AB7B-CF3BF0A8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6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645BD-04BC-4642-BDB0-8092C25C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9517A-3D72-4B74-99D9-32375BB6E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DBBC1-DAF4-439E-A8DC-F811690CB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FB7A1-54CA-497B-A2F4-F3A7F487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F070E-56B2-49C6-B807-3567A7E4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2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B547-771B-4191-963C-9C41F191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6B11B-9C5E-443E-B8E3-43892F514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87C1E-5781-40C5-B51F-62060529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36145-7491-405A-A028-F4DA8767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94384-94EA-4C47-98F7-607DA316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9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3CE3A-FCA0-4F47-BEBA-9728D539A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703E8-E751-4315-A3AB-2030AC558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46857-90B6-4A17-89C0-5240770EA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CE0B8-9539-4AFB-9DC0-33149DFA4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8CFA5-DA58-41D5-B661-F169469B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8B431-52FF-49C5-BC35-3969C559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2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E314B-1690-4F8E-B765-94BD594E9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CA392-17B6-4A2B-9F1D-5AF800C9B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F0216-5A14-4103-93BC-4E9D9A678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E4FA7-961D-4B0A-9702-87B329AFE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F03081-451F-47CA-812C-3C9FD154E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A11FF-57F4-4877-8DA1-E03E1190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57715-B550-44D9-BC00-720C8EE9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4936B0-F3FB-4FA4-B04A-C3674DBE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EB0C0-074A-45FC-98DF-7D7EB4957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DE198-0BA4-4810-BA1F-B9460A39C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3E827-6429-4300-8D97-616E9BCE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0EE937-6BEC-44C9-B93D-AA14FE5B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3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A5F35-6959-4E69-A992-A86F7D20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0A16F-2D24-4171-BD67-784D6D62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91016-AC5D-4D05-8D56-442701E5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8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AEBA-19B2-409C-89DF-BDA24264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00D78-F1C8-48BC-B71A-F9BB3FED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80B0E-2AFA-41DA-8F09-18AD855D5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0981F-8D7C-4969-B432-D3F50541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425B3-9CDF-4DD1-9783-28FC6D72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8ACFE-822E-4ABB-842D-122EBFE7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1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21A1-AF17-49D6-B8D6-67D4618E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7D3827-A455-4C2F-9937-654461943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7F009-72AD-43A3-BEEC-5988A642F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F5FF7-1679-4792-BE3C-ACB6125E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EE494-C339-4E46-A8E3-0B9384C4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3A07B-51C8-4A18-91EC-F6889A052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5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2C260F-63C1-4043-9DBD-0C3E2538B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C32AC-CE3D-4518-A6BB-D8D7BE402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D38FB-D00C-43A4-8B80-E3A652E77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E9997-DAAF-4BE8-9570-16A91607D2E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3C6C-0C30-4726-9083-B19C47FA1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783A-03E2-4CAC-B993-D7306BC9C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F3B20-C609-4B43-AEAE-06496E1F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1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2971B-8367-4347-8C62-681B80B7B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5B387-BA2E-4CE8-B18D-C9C1D87A6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7E45FEF-00D5-4861-BB4C-1F7D930B5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974"/>
            <a:ext cx="12192000" cy="5497663"/>
          </a:xfrm>
          <a:prstGeom prst="rect">
            <a:avLst/>
          </a:prstGeom>
        </p:spPr>
      </p:pic>
      <p:pic>
        <p:nvPicPr>
          <p:cNvPr id="7" name="Picture 6" descr="A close up of a clock&#10;&#10;Description generated with high confidence">
            <a:extLst>
              <a:ext uri="{FF2B5EF4-FFF2-40B4-BE49-F238E27FC236}">
                <a16:creationId xmlns:a16="http://schemas.microsoft.com/office/drawing/2014/main" id="{7EDCA842-C10D-48D2-BBDA-E63F59152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652" y="5735637"/>
            <a:ext cx="3379115" cy="96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6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Shemy</dc:creator>
  <cp:lastModifiedBy>Shemy</cp:lastModifiedBy>
  <cp:revision>1</cp:revision>
  <dcterms:created xsi:type="dcterms:W3CDTF">2017-12-20T14:47:58Z</dcterms:created>
  <dcterms:modified xsi:type="dcterms:W3CDTF">2017-12-20T14:51:41Z</dcterms:modified>
</cp:coreProperties>
</file>